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94660"/>
  </p:normalViewPr>
  <p:slideViewPr>
    <p:cSldViewPr snapToGrid="0">
      <p:cViewPr varScale="1">
        <p:scale>
          <a:sx n="68" d="100"/>
          <a:sy n="68" d="100"/>
        </p:scale>
        <p:origin x="48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8A3B1-FE09-4AD2-9E12-1EC2CB53854B}" type="datetimeFigureOut">
              <a:rPr lang="en-US" smtClean="0"/>
              <a:t>8/23/2014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5B25-96CC-49F7-83A0-C7F5EA94C6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216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8A3B1-FE09-4AD2-9E12-1EC2CB53854B}" type="datetimeFigureOut">
              <a:rPr lang="en-US" smtClean="0"/>
              <a:t>8/23/2014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5B25-96CC-49F7-83A0-C7F5EA94C6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281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8A3B1-FE09-4AD2-9E12-1EC2CB53854B}" type="datetimeFigureOut">
              <a:rPr lang="en-US" smtClean="0"/>
              <a:t>8/23/2014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5B25-96CC-49F7-83A0-C7F5EA94C6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174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8A3B1-FE09-4AD2-9E12-1EC2CB53854B}" type="datetimeFigureOut">
              <a:rPr lang="en-US" smtClean="0"/>
              <a:t>8/23/2014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5B25-96CC-49F7-83A0-C7F5EA94C6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65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8A3B1-FE09-4AD2-9E12-1EC2CB53854B}" type="datetimeFigureOut">
              <a:rPr lang="en-US" smtClean="0"/>
              <a:t>8/23/2014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5B25-96CC-49F7-83A0-C7F5EA94C6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279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8A3B1-FE09-4AD2-9E12-1EC2CB53854B}" type="datetimeFigureOut">
              <a:rPr lang="en-US" smtClean="0"/>
              <a:t>8/23/2014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5B25-96CC-49F7-83A0-C7F5EA94C6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346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8A3B1-FE09-4AD2-9E12-1EC2CB53854B}" type="datetimeFigureOut">
              <a:rPr lang="en-US" smtClean="0"/>
              <a:t>8/23/2014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5B25-96CC-49F7-83A0-C7F5EA94C6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840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8A3B1-FE09-4AD2-9E12-1EC2CB53854B}" type="datetimeFigureOut">
              <a:rPr lang="en-US" smtClean="0"/>
              <a:t>8/23/2014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5B25-96CC-49F7-83A0-C7F5EA94C6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447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8A3B1-FE09-4AD2-9E12-1EC2CB53854B}" type="datetimeFigureOut">
              <a:rPr lang="en-US" smtClean="0"/>
              <a:t>8/23/2014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5B25-96CC-49F7-83A0-C7F5EA94C6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702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8A3B1-FE09-4AD2-9E12-1EC2CB53854B}" type="datetimeFigureOut">
              <a:rPr lang="en-US" smtClean="0"/>
              <a:t>8/23/2014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5B25-96CC-49F7-83A0-C7F5EA94C6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466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8A3B1-FE09-4AD2-9E12-1EC2CB53854B}" type="datetimeFigureOut">
              <a:rPr lang="en-US" smtClean="0"/>
              <a:t>8/23/2014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5B25-96CC-49F7-83A0-C7F5EA94C6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085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18A3B1-FE09-4AD2-9E12-1EC2CB53854B}" type="datetimeFigureOut">
              <a:rPr lang="en-US" smtClean="0"/>
              <a:t>8/23/2014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65B25-96CC-49F7-83A0-C7F5EA94C6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855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" y="98476"/>
            <a:ext cx="4304714" cy="2539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latin typeface="KBStickToThePlan" panose="02000603000000000000" pitchFamily="2" charset="0"/>
                <a:ea typeface="KBStickToThePlan" panose="02000603000000000000" pitchFamily="2" charset="0"/>
              </a:rPr>
              <a:t>All About Me!</a:t>
            </a:r>
          </a:p>
          <a:p>
            <a:pPr algn="ctr"/>
            <a:r>
              <a:rPr lang="en-US" sz="2000" dirty="0" smtClean="0">
                <a:latin typeface="KBFreezerBurn" panose="02000603000000000000" pitchFamily="2" charset="0"/>
                <a:ea typeface="KBFreezerBurn" panose="02000603000000000000" pitchFamily="2" charset="0"/>
              </a:rPr>
              <a:t>Some kids tell funny jokes.</a:t>
            </a:r>
          </a:p>
          <a:p>
            <a:pPr algn="ctr"/>
            <a:r>
              <a:rPr lang="en-US" sz="2000" dirty="0" smtClean="0">
                <a:latin typeface="KBFreezerBurn" panose="02000603000000000000" pitchFamily="2" charset="0"/>
                <a:ea typeface="KBFreezerBurn" panose="02000603000000000000" pitchFamily="2" charset="0"/>
              </a:rPr>
              <a:t>Others are great in art.</a:t>
            </a:r>
          </a:p>
          <a:p>
            <a:pPr algn="ctr"/>
            <a:r>
              <a:rPr lang="en-US" sz="2000" dirty="0" smtClean="0">
                <a:latin typeface="KBFreezerBurn" panose="02000603000000000000" pitchFamily="2" charset="0"/>
                <a:ea typeface="KBFreezerBurn" panose="02000603000000000000" pitchFamily="2" charset="0"/>
              </a:rPr>
              <a:t>What makes me special?</a:t>
            </a:r>
          </a:p>
          <a:p>
            <a:pPr algn="ctr"/>
            <a:r>
              <a:rPr lang="en-US" sz="2000" dirty="0" smtClean="0">
                <a:latin typeface="KBFreezerBurn" panose="02000603000000000000" pitchFamily="2" charset="0"/>
                <a:ea typeface="KBFreezerBurn" panose="02000603000000000000" pitchFamily="2" charset="0"/>
              </a:rPr>
              <a:t>What sets me apart?</a:t>
            </a:r>
          </a:p>
          <a:p>
            <a:pPr algn="ctr"/>
            <a:endParaRPr lang="en-US" dirty="0">
              <a:latin typeface="KBFreezerBurn" panose="02000603000000000000" pitchFamily="2" charset="0"/>
              <a:ea typeface="KBFreezerBurn" panose="02000603000000000000" pitchFamily="2" charset="0"/>
            </a:endParaRPr>
          </a:p>
          <a:p>
            <a:pPr algn="ctr"/>
            <a:endParaRPr lang="en-US" dirty="0" smtClean="0">
              <a:latin typeface="KBFreezerBurn" panose="02000603000000000000" pitchFamily="2" charset="0"/>
              <a:ea typeface="KBFreezerBurn" panose="02000603000000000000" pitchFamily="2" charset="0"/>
            </a:endParaRPr>
          </a:p>
          <a:p>
            <a:pPr algn="ctr"/>
            <a:endParaRPr lang="en-US" dirty="0">
              <a:latin typeface="KBFreezerBurn" panose="02000603000000000000" pitchFamily="2" charset="0"/>
              <a:ea typeface="KBFreezerBurn" panose="02000603000000000000" pitchFamily="2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555674" y="2194563"/>
            <a:ext cx="3559126" cy="1406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555674" y="2726791"/>
            <a:ext cx="3559126" cy="1406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555674" y="3315292"/>
            <a:ext cx="3559126" cy="1406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133558" y="67996"/>
            <a:ext cx="4304714" cy="2539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latin typeface="KBStickToThePlan" panose="02000603000000000000" pitchFamily="2" charset="0"/>
                <a:ea typeface="KBStickToThePlan" panose="02000603000000000000" pitchFamily="2" charset="0"/>
              </a:rPr>
              <a:t>All About Me!</a:t>
            </a:r>
          </a:p>
          <a:p>
            <a:pPr algn="ctr"/>
            <a:r>
              <a:rPr lang="en-US" sz="2000" dirty="0" smtClean="0">
                <a:latin typeface="KBFreezerBurn" panose="02000603000000000000" pitchFamily="2" charset="0"/>
                <a:ea typeface="KBFreezerBurn" panose="02000603000000000000" pitchFamily="2" charset="0"/>
              </a:rPr>
              <a:t>Some kids tell funny jokes.</a:t>
            </a:r>
          </a:p>
          <a:p>
            <a:pPr algn="ctr"/>
            <a:r>
              <a:rPr lang="en-US" sz="2000" dirty="0" smtClean="0">
                <a:latin typeface="KBFreezerBurn" panose="02000603000000000000" pitchFamily="2" charset="0"/>
                <a:ea typeface="KBFreezerBurn" panose="02000603000000000000" pitchFamily="2" charset="0"/>
              </a:rPr>
              <a:t>Others are great in art.</a:t>
            </a:r>
          </a:p>
          <a:p>
            <a:pPr algn="ctr"/>
            <a:r>
              <a:rPr lang="en-US" sz="2000" dirty="0" smtClean="0">
                <a:latin typeface="KBFreezerBurn" panose="02000603000000000000" pitchFamily="2" charset="0"/>
                <a:ea typeface="KBFreezerBurn" panose="02000603000000000000" pitchFamily="2" charset="0"/>
              </a:rPr>
              <a:t>What makes me special?</a:t>
            </a:r>
          </a:p>
          <a:p>
            <a:pPr algn="ctr"/>
            <a:r>
              <a:rPr lang="en-US" sz="2000" dirty="0" smtClean="0">
                <a:latin typeface="KBFreezerBurn" panose="02000603000000000000" pitchFamily="2" charset="0"/>
                <a:ea typeface="KBFreezerBurn" panose="02000603000000000000" pitchFamily="2" charset="0"/>
              </a:rPr>
              <a:t>What sets me apart?</a:t>
            </a:r>
          </a:p>
          <a:p>
            <a:pPr algn="ctr"/>
            <a:endParaRPr lang="en-US" dirty="0">
              <a:latin typeface="KBFreezerBurn" panose="02000603000000000000" pitchFamily="2" charset="0"/>
              <a:ea typeface="KBFreezerBurn" panose="02000603000000000000" pitchFamily="2" charset="0"/>
            </a:endParaRPr>
          </a:p>
          <a:p>
            <a:pPr algn="ctr"/>
            <a:endParaRPr lang="en-US" dirty="0" smtClean="0">
              <a:latin typeface="KBFreezerBurn" panose="02000603000000000000" pitchFamily="2" charset="0"/>
              <a:ea typeface="KBFreezerBurn" panose="02000603000000000000" pitchFamily="2" charset="0"/>
            </a:endParaRPr>
          </a:p>
          <a:p>
            <a:pPr algn="ctr"/>
            <a:endParaRPr lang="en-US" dirty="0">
              <a:latin typeface="KBFreezerBurn" panose="02000603000000000000" pitchFamily="2" charset="0"/>
              <a:ea typeface="KBFreezerBurn" panose="02000603000000000000" pitchFamily="2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4506352" y="2164083"/>
            <a:ext cx="3559126" cy="1406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4506352" y="2696311"/>
            <a:ext cx="3559126" cy="1406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4506352" y="3284812"/>
            <a:ext cx="3559126" cy="1406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8084236" y="37516"/>
            <a:ext cx="4304714" cy="2539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latin typeface="KBStickToThePlan" panose="02000603000000000000" pitchFamily="2" charset="0"/>
                <a:ea typeface="KBStickToThePlan" panose="02000603000000000000" pitchFamily="2" charset="0"/>
              </a:rPr>
              <a:t>All About Me!</a:t>
            </a:r>
          </a:p>
          <a:p>
            <a:pPr algn="ctr"/>
            <a:r>
              <a:rPr lang="en-US" sz="2000" dirty="0" smtClean="0">
                <a:latin typeface="KBFreezerBurn" panose="02000603000000000000" pitchFamily="2" charset="0"/>
                <a:ea typeface="KBFreezerBurn" panose="02000603000000000000" pitchFamily="2" charset="0"/>
              </a:rPr>
              <a:t>Some kids tell funny jokes.</a:t>
            </a:r>
          </a:p>
          <a:p>
            <a:pPr algn="ctr"/>
            <a:r>
              <a:rPr lang="en-US" sz="2000" dirty="0" smtClean="0">
                <a:latin typeface="KBFreezerBurn" panose="02000603000000000000" pitchFamily="2" charset="0"/>
                <a:ea typeface="KBFreezerBurn" panose="02000603000000000000" pitchFamily="2" charset="0"/>
              </a:rPr>
              <a:t>Others are great in art.</a:t>
            </a:r>
          </a:p>
          <a:p>
            <a:pPr algn="ctr"/>
            <a:r>
              <a:rPr lang="en-US" sz="2000" dirty="0" smtClean="0">
                <a:latin typeface="KBFreezerBurn" panose="02000603000000000000" pitchFamily="2" charset="0"/>
                <a:ea typeface="KBFreezerBurn" panose="02000603000000000000" pitchFamily="2" charset="0"/>
              </a:rPr>
              <a:t>What makes me special?</a:t>
            </a:r>
          </a:p>
          <a:p>
            <a:pPr algn="ctr"/>
            <a:r>
              <a:rPr lang="en-US" sz="2000" dirty="0" smtClean="0">
                <a:latin typeface="KBFreezerBurn" panose="02000603000000000000" pitchFamily="2" charset="0"/>
                <a:ea typeface="KBFreezerBurn" panose="02000603000000000000" pitchFamily="2" charset="0"/>
              </a:rPr>
              <a:t>What sets me apart?</a:t>
            </a:r>
          </a:p>
          <a:p>
            <a:pPr algn="ctr"/>
            <a:endParaRPr lang="en-US" dirty="0">
              <a:latin typeface="KBFreezerBurn" panose="02000603000000000000" pitchFamily="2" charset="0"/>
              <a:ea typeface="KBFreezerBurn" panose="02000603000000000000" pitchFamily="2" charset="0"/>
            </a:endParaRPr>
          </a:p>
          <a:p>
            <a:pPr algn="ctr"/>
            <a:endParaRPr lang="en-US" dirty="0" smtClean="0">
              <a:latin typeface="KBFreezerBurn" panose="02000603000000000000" pitchFamily="2" charset="0"/>
              <a:ea typeface="KBFreezerBurn" panose="02000603000000000000" pitchFamily="2" charset="0"/>
            </a:endParaRPr>
          </a:p>
          <a:p>
            <a:pPr algn="ctr"/>
            <a:endParaRPr lang="en-US" dirty="0">
              <a:latin typeface="KBFreezerBurn" panose="02000603000000000000" pitchFamily="2" charset="0"/>
              <a:ea typeface="KBFreezerBurn" panose="02000603000000000000" pitchFamily="2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8457030" y="2133603"/>
            <a:ext cx="3559126" cy="1406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8457030" y="2665831"/>
            <a:ext cx="3559126" cy="1406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8457030" y="3254332"/>
            <a:ext cx="3559126" cy="1406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8084236" y="3433661"/>
            <a:ext cx="4304714" cy="2539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latin typeface="KBStickToThePlan" panose="02000603000000000000" pitchFamily="2" charset="0"/>
                <a:ea typeface="KBStickToThePlan" panose="02000603000000000000" pitchFamily="2" charset="0"/>
              </a:rPr>
              <a:t>All About Me!</a:t>
            </a:r>
          </a:p>
          <a:p>
            <a:pPr algn="ctr"/>
            <a:r>
              <a:rPr lang="en-US" sz="2000" dirty="0" smtClean="0">
                <a:latin typeface="KBFreezerBurn" panose="02000603000000000000" pitchFamily="2" charset="0"/>
                <a:ea typeface="KBFreezerBurn" panose="02000603000000000000" pitchFamily="2" charset="0"/>
              </a:rPr>
              <a:t>Some kids tell funny jokes.</a:t>
            </a:r>
          </a:p>
          <a:p>
            <a:pPr algn="ctr"/>
            <a:r>
              <a:rPr lang="en-US" sz="2000" dirty="0" smtClean="0">
                <a:latin typeface="KBFreezerBurn" panose="02000603000000000000" pitchFamily="2" charset="0"/>
                <a:ea typeface="KBFreezerBurn" panose="02000603000000000000" pitchFamily="2" charset="0"/>
              </a:rPr>
              <a:t>Others are great in art.</a:t>
            </a:r>
          </a:p>
          <a:p>
            <a:pPr algn="ctr"/>
            <a:r>
              <a:rPr lang="en-US" sz="2000" dirty="0" smtClean="0">
                <a:latin typeface="KBFreezerBurn" panose="02000603000000000000" pitchFamily="2" charset="0"/>
                <a:ea typeface="KBFreezerBurn" panose="02000603000000000000" pitchFamily="2" charset="0"/>
              </a:rPr>
              <a:t>What makes me special?</a:t>
            </a:r>
          </a:p>
          <a:p>
            <a:pPr algn="ctr"/>
            <a:r>
              <a:rPr lang="en-US" sz="2000" dirty="0" smtClean="0">
                <a:latin typeface="KBFreezerBurn" panose="02000603000000000000" pitchFamily="2" charset="0"/>
                <a:ea typeface="KBFreezerBurn" panose="02000603000000000000" pitchFamily="2" charset="0"/>
              </a:rPr>
              <a:t>What sets me apart?</a:t>
            </a:r>
          </a:p>
          <a:p>
            <a:pPr algn="ctr"/>
            <a:endParaRPr lang="en-US" dirty="0">
              <a:latin typeface="KBFreezerBurn" panose="02000603000000000000" pitchFamily="2" charset="0"/>
              <a:ea typeface="KBFreezerBurn" panose="02000603000000000000" pitchFamily="2" charset="0"/>
            </a:endParaRPr>
          </a:p>
          <a:p>
            <a:pPr algn="ctr"/>
            <a:endParaRPr lang="en-US" dirty="0" smtClean="0">
              <a:latin typeface="KBFreezerBurn" panose="02000603000000000000" pitchFamily="2" charset="0"/>
              <a:ea typeface="KBFreezerBurn" panose="02000603000000000000" pitchFamily="2" charset="0"/>
            </a:endParaRPr>
          </a:p>
          <a:p>
            <a:pPr algn="ctr"/>
            <a:endParaRPr lang="en-US" dirty="0">
              <a:latin typeface="KBFreezerBurn" panose="02000603000000000000" pitchFamily="2" charset="0"/>
              <a:ea typeface="KBFreezerBurn" panose="02000603000000000000" pitchFamily="2" charset="0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 flipV="1">
            <a:off x="8457030" y="5529748"/>
            <a:ext cx="3559126" cy="1406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8457030" y="6061976"/>
            <a:ext cx="3559126" cy="1406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8457030" y="6650477"/>
            <a:ext cx="3559126" cy="1406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046807" y="3481694"/>
            <a:ext cx="4304714" cy="2539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latin typeface="KBStickToThePlan" panose="02000603000000000000" pitchFamily="2" charset="0"/>
                <a:ea typeface="KBStickToThePlan" panose="02000603000000000000" pitchFamily="2" charset="0"/>
              </a:rPr>
              <a:t>All About Me!</a:t>
            </a:r>
          </a:p>
          <a:p>
            <a:pPr algn="ctr"/>
            <a:r>
              <a:rPr lang="en-US" sz="2000" dirty="0" smtClean="0">
                <a:latin typeface="KBFreezerBurn" panose="02000603000000000000" pitchFamily="2" charset="0"/>
                <a:ea typeface="KBFreezerBurn" panose="02000603000000000000" pitchFamily="2" charset="0"/>
              </a:rPr>
              <a:t>Some kids tell funny jokes.</a:t>
            </a:r>
          </a:p>
          <a:p>
            <a:pPr algn="ctr"/>
            <a:r>
              <a:rPr lang="en-US" sz="2000" dirty="0" smtClean="0">
                <a:latin typeface="KBFreezerBurn" panose="02000603000000000000" pitchFamily="2" charset="0"/>
                <a:ea typeface="KBFreezerBurn" panose="02000603000000000000" pitchFamily="2" charset="0"/>
              </a:rPr>
              <a:t>Others are great in art.</a:t>
            </a:r>
          </a:p>
          <a:p>
            <a:pPr algn="ctr"/>
            <a:r>
              <a:rPr lang="en-US" sz="2000" dirty="0" smtClean="0">
                <a:latin typeface="KBFreezerBurn" panose="02000603000000000000" pitchFamily="2" charset="0"/>
                <a:ea typeface="KBFreezerBurn" panose="02000603000000000000" pitchFamily="2" charset="0"/>
              </a:rPr>
              <a:t>What makes me special?</a:t>
            </a:r>
          </a:p>
          <a:p>
            <a:pPr algn="ctr"/>
            <a:r>
              <a:rPr lang="en-US" sz="2000" dirty="0" smtClean="0">
                <a:latin typeface="KBFreezerBurn" panose="02000603000000000000" pitchFamily="2" charset="0"/>
                <a:ea typeface="KBFreezerBurn" panose="02000603000000000000" pitchFamily="2" charset="0"/>
              </a:rPr>
              <a:t>What sets me apart?</a:t>
            </a:r>
          </a:p>
          <a:p>
            <a:pPr algn="ctr"/>
            <a:endParaRPr lang="en-US" dirty="0">
              <a:latin typeface="KBFreezerBurn" panose="02000603000000000000" pitchFamily="2" charset="0"/>
              <a:ea typeface="KBFreezerBurn" panose="02000603000000000000" pitchFamily="2" charset="0"/>
            </a:endParaRPr>
          </a:p>
          <a:p>
            <a:pPr algn="ctr"/>
            <a:endParaRPr lang="en-US" dirty="0" smtClean="0">
              <a:latin typeface="KBFreezerBurn" panose="02000603000000000000" pitchFamily="2" charset="0"/>
              <a:ea typeface="KBFreezerBurn" panose="02000603000000000000" pitchFamily="2" charset="0"/>
            </a:endParaRPr>
          </a:p>
          <a:p>
            <a:pPr algn="ctr"/>
            <a:endParaRPr lang="en-US" dirty="0">
              <a:latin typeface="KBFreezerBurn" panose="02000603000000000000" pitchFamily="2" charset="0"/>
              <a:ea typeface="KBFreezerBurn" panose="02000603000000000000" pitchFamily="2" charset="0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 flipV="1">
            <a:off x="4419601" y="5577781"/>
            <a:ext cx="3559126" cy="1406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4419601" y="6110009"/>
            <a:ext cx="3559126" cy="1406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4419601" y="6698510"/>
            <a:ext cx="3559126" cy="1406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9378" y="3529727"/>
            <a:ext cx="4304714" cy="2539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latin typeface="KBStickToThePlan" panose="02000603000000000000" pitchFamily="2" charset="0"/>
                <a:ea typeface="KBStickToThePlan" panose="02000603000000000000" pitchFamily="2" charset="0"/>
              </a:rPr>
              <a:t>All About Me!</a:t>
            </a:r>
          </a:p>
          <a:p>
            <a:pPr algn="ctr"/>
            <a:r>
              <a:rPr lang="en-US" sz="2000" dirty="0" smtClean="0">
                <a:latin typeface="KBFreezerBurn" panose="02000603000000000000" pitchFamily="2" charset="0"/>
                <a:ea typeface="KBFreezerBurn" panose="02000603000000000000" pitchFamily="2" charset="0"/>
              </a:rPr>
              <a:t>Some kids tell funny jokes.</a:t>
            </a:r>
          </a:p>
          <a:p>
            <a:pPr algn="ctr"/>
            <a:r>
              <a:rPr lang="en-US" sz="2000" dirty="0" smtClean="0">
                <a:latin typeface="KBFreezerBurn" panose="02000603000000000000" pitchFamily="2" charset="0"/>
                <a:ea typeface="KBFreezerBurn" panose="02000603000000000000" pitchFamily="2" charset="0"/>
              </a:rPr>
              <a:t>Others are great in art.</a:t>
            </a:r>
          </a:p>
          <a:p>
            <a:pPr algn="ctr"/>
            <a:r>
              <a:rPr lang="en-US" sz="2000" dirty="0" smtClean="0">
                <a:latin typeface="KBFreezerBurn" panose="02000603000000000000" pitchFamily="2" charset="0"/>
                <a:ea typeface="KBFreezerBurn" panose="02000603000000000000" pitchFamily="2" charset="0"/>
              </a:rPr>
              <a:t>What makes me special?</a:t>
            </a:r>
          </a:p>
          <a:p>
            <a:pPr algn="ctr"/>
            <a:r>
              <a:rPr lang="en-US" sz="2000" dirty="0" smtClean="0">
                <a:latin typeface="KBFreezerBurn" panose="02000603000000000000" pitchFamily="2" charset="0"/>
                <a:ea typeface="KBFreezerBurn" panose="02000603000000000000" pitchFamily="2" charset="0"/>
              </a:rPr>
              <a:t>What sets me apart?</a:t>
            </a:r>
          </a:p>
          <a:p>
            <a:pPr algn="ctr"/>
            <a:endParaRPr lang="en-US" dirty="0">
              <a:latin typeface="KBFreezerBurn" panose="02000603000000000000" pitchFamily="2" charset="0"/>
              <a:ea typeface="KBFreezerBurn" panose="02000603000000000000" pitchFamily="2" charset="0"/>
            </a:endParaRPr>
          </a:p>
          <a:p>
            <a:pPr algn="ctr"/>
            <a:endParaRPr lang="en-US" dirty="0" smtClean="0">
              <a:latin typeface="KBFreezerBurn" panose="02000603000000000000" pitchFamily="2" charset="0"/>
              <a:ea typeface="KBFreezerBurn" panose="02000603000000000000" pitchFamily="2" charset="0"/>
            </a:endParaRPr>
          </a:p>
          <a:p>
            <a:pPr algn="ctr"/>
            <a:endParaRPr lang="en-US" dirty="0">
              <a:latin typeface="KBFreezerBurn" panose="02000603000000000000" pitchFamily="2" charset="0"/>
              <a:ea typeface="KBFreezerBurn" panose="02000603000000000000" pitchFamily="2" charset="0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 flipV="1">
            <a:off x="382172" y="5625814"/>
            <a:ext cx="3559126" cy="1406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V="1">
            <a:off x="382172" y="6158042"/>
            <a:ext cx="3559126" cy="1406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V="1">
            <a:off x="382172" y="6746543"/>
            <a:ext cx="3559126" cy="1406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19389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156</Words>
  <Application>Microsoft Office PowerPoint</Application>
  <PresentationFormat>Widescreen</PresentationFormat>
  <Paragraphs>36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KBFreezerBurn</vt:lpstr>
      <vt:lpstr>KBStickToThePlan</vt:lpstr>
      <vt:lpstr>Office Theme</vt:lpstr>
      <vt:lpstr>PowerPoint Presentation</vt:lpstr>
    </vt:vector>
  </TitlesOfParts>
  <Company>Austin ISD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Rieck</dc:creator>
  <cp:lastModifiedBy>Andrea Rieck</cp:lastModifiedBy>
  <cp:revision>2</cp:revision>
  <cp:lastPrinted>2014-08-23T21:59:41Z</cp:lastPrinted>
  <dcterms:created xsi:type="dcterms:W3CDTF">2014-08-23T21:58:29Z</dcterms:created>
  <dcterms:modified xsi:type="dcterms:W3CDTF">2014-08-23T22:23:29Z</dcterms:modified>
</cp:coreProperties>
</file>