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340" r:id="rId2"/>
    <p:sldId id="341" r:id="rId3"/>
    <p:sldId id="357" r:id="rId4"/>
    <p:sldId id="342" r:id="rId5"/>
    <p:sldId id="343" r:id="rId6"/>
    <p:sldId id="344" r:id="rId7"/>
    <p:sldId id="345" r:id="rId8"/>
    <p:sldId id="346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6" r:id="rId17"/>
    <p:sldId id="367" r:id="rId18"/>
    <p:sldId id="369" r:id="rId19"/>
  </p:sldIdLst>
  <p:sldSz cx="7315200" cy="960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8000"/>
    <a:srgbClr val="FFFF00"/>
    <a:srgbClr val="00FF00"/>
    <a:srgbClr val="66CCFF"/>
    <a:srgbClr val="8000FF"/>
    <a:srgbClr val="FF0080"/>
    <a:srgbClr val="2434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976" y="-240"/>
      </p:cViewPr>
      <p:guideLst>
        <p:guide orient="horz" pos="3024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982596"/>
            <a:ext cx="621792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440680"/>
            <a:ext cx="512064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C4D7-9F22-714D-A3F4-B13028C9FEF3}" type="datetimeFigureOut">
              <a:rPr lang="en-US" smtClean="0"/>
              <a:pPr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DEA5-6FDE-F94C-ADFE-F55725AA6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C4D7-9F22-714D-A3F4-B13028C9FEF3}" type="datetimeFigureOut">
              <a:rPr lang="en-US" smtClean="0"/>
              <a:pPr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DEA5-6FDE-F94C-ADFE-F55725AA6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43071" y="537845"/>
            <a:ext cx="1316990" cy="114703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1" y="537845"/>
            <a:ext cx="3829050" cy="114703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C4D7-9F22-714D-A3F4-B13028C9FEF3}" type="datetimeFigureOut">
              <a:rPr lang="en-US" smtClean="0"/>
              <a:pPr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DEA5-6FDE-F94C-ADFE-F55725AA6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C4D7-9F22-714D-A3F4-B13028C9FEF3}" type="datetimeFigureOut">
              <a:rPr lang="en-US" smtClean="0"/>
              <a:pPr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DEA5-6FDE-F94C-ADFE-F55725AA6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6169661"/>
            <a:ext cx="6217920" cy="190690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069399"/>
            <a:ext cx="6217920" cy="210026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C4D7-9F22-714D-A3F4-B13028C9FEF3}" type="datetimeFigureOut">
              <a:rPr lang="en-US" smtClean="0"/>
              <a:pPr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DEA5-6FDE-F94C-ADFE-F55725AA6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3135948"/>
            <a:ext cx="2573020" cy="88722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87040" y="3135948"/>
            <a:ext cx="2573020" cy="88722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C4D7-9F22-714D-A3F4-B13028C9FEF3}" type="datetimeFigureOut">
              <a:rPr lang="en-US" smtClean="0"/>
              <a:pPr/>
              <a:t>5/18/20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DEA5-6FDE-F94C-ADFE-F55725AA6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84493"/>
            <a:ext cx="658368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49158"/>
            <a:ext cx="3232150" cy="8956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3044825"/>
            <a:ext cx="3232150" cy="55318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0" y="2149158"/>
            <a:ext cx="3233420" cy="8956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044825"/>
            <a:ext cx="3233420" cy="55318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C4D7-9F22-714D-A3F4-B13028C9FEF3}" type="datetimeFigureOut">
              <a:rPr lang="en-US" smtClean="0"/>
              <a:pPr/>
              <a:t>5/18/20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DEA5-6FDE-F94C-ADFE-F55725AA6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C4D7-9F22-714D-A3F4-B13028C9FEF3}" type="datetimeFigureOut">
              <a:rPr lang="en-US" smtClean="0"/>
              <a:pPr/>
              <a:t>5/18/20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DEA5-6FDE-F94C-ADFE-F55725AA6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C4D7-9F22-714D-A3F4-B13028C9FEF3}" type="datetimeFigureOut">
              <a:rPr lang="en-US" smtClean="0"/>
              <a:pPr/>
              <a:t>5/18/20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DEA5-6FDE-F94C-ADFE-F55725AA6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382270"/>
            <a:ext cx="2406650" cy="162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382271"/>
            <a:ext cx="4089400" cy="81943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1" y="2009141"/>
            <a:ext cx="2406650" cy="6567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C4D7-9F22-714D-A3F4-B13028C9FEF3}" type="datetimeFigureOut">
              <a:rPr lang="en-US" smtClean="0"/>
              <a:pPr/>
              <a:t>5/18/20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DEA5-6FDE-F94C-ADFE-F55725AA6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6720840"/>
            <a:ext cx="4389120" cy="7934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857885"/>
            <a:ext cx="4389120" cy="57607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7514273"/>
            <a:ext cx="4389120" cy="11268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C4D7-9F22-714D-A3F4-B13028C9FEF3}" type="datetimeFigureOut">
              <a:rPr lang="en-US" smtClean="0"/>
              <a:pPr/>
              <a:t>5/18/20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FDEA5-6FDE-F94C-ADFE-F55725AA6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84493"/>
            <a:ext cx="658368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40281"/>
            <a:ext cx="6583680" cy="633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898891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6C4D7-9F22-714D-A3F4-B13028C9FEF3}" type="datetimeFigureOut">
              <a:rPr lang="en-US" smtClean="0"/>
              <a:pPr/>
              <a:t>5/18/20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898891"/>
            <a:ext cx="23164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898891"/>
            <a:ext cx="170688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FDEA5-6FDE-F94C-ADFE-F55725AA66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63" y="3848697"/>
            <a:ext cx="73152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/>
                <a:cs typeface="Georgia"/>
              </a:rPr>
              <a:t>Dear Parents, </a:t>
            </a:r>
          </a:p>
          <a:p>
            <a:r>
              <a:rPr lang="en-US" dirty="0" smtClean="0">
                <a:latin typeface="Georgia"/>
                <a:cs typeface="Georgia"/>
              </a:rPr>
              <a:t>To celebrate this school year and all the wonderful accomplishments the students have made, we will be having a social distanced scavenger hunt on the last day of school! I’ve included the basics of the hunt below. Please take a look at it. </a:t>
            </a:r>
            <a:r>
              <a:rPr lang="en-US" u="sng" dirty="0" smtClean="0">
                <a:latin typeface="Georgia"/>
                <a:cs typeface="Georgia"/>
              </a:rPr>
              <a:t>If your child will not be participating, no worries! Just please let me know by this Friday so we can plan accordingly!</a:t>
            </a:r>
            <a:r>
              <a:rPr lang="en-US" dirty="0" smtClean="0">
                <a:latin typeface="Georgia"/>
                <a:cs typeface="Georgia"/>
              </a:rPr>
              <a:t> </a:t>
            </a:r>
          </a:p>
          <a:p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latin typeface="Georgia"/>
                <a:cs typeface="Georgia"/>
              </a:rPr>
              <a:t>The Basics:</a:t>
            </a:r>
          </a:p>
          <a:p>
            <a:r>
              <a:rPr lang="en-US" dirty="0" smtClean="0">
                <a:latin typeface="Georgia"/>
                <a:cs typeface="Georgia"/>
              </a:rPr>
              <a:t>Task 1: Students dress up in school spirit</a:t>
            </a:r>
          </a:p>
          <a:p>
            <a:r>
              <a:rPr lang="en-US" dirty="0" smtClean="0">
                <a:latin typeface="Georgia"/>
                <a:cs typeface="Georgia"/>
              </a:rPr>
              <a:t>Task 2: Students do an act of kindness for a classmate. Students will play ding dong ditch to enable social distancing. Examples: Create chalk art on sidewalk, write a letter, drop off an item like bubbles or a book that your child has read and thinks the classmate would enjoy. Partners will be assigned up so no one is left out.</a:t>
            </a:r>
          </a:p>
          <a:p>
            <a:r>
              <a:rPr lang="en-US" dirty="0" smtClean="0">
                <a:latin typeface="Georgia"/>
                <a:cs typeface="Georgia"/>
              </a:rPr>
              <a:t>Task 3: This clue leads the students to each pick up a cookie &amp; sign.</a:t>
            </a:r>
          </a:p>
          <a:p>
            <a:r>
              <a:rPr lang="en-US" dirty="0" smtClean="0">
                <a:latin typeface="Georgia"/>
                <a:cs typeface="Georgia"/>
              </a:rPr>
              <a:t>Task 4: Students take a photo with the school in background holding their sign, taking a bite of their cookie, etc!</a:t>
            </a:r>
          </a:p>
          <a:p>
            <a:r>
              <a:rPr lang="en-US" dirty="0" smtClean="0">
                <a:latin typeface="Georgia"/>
                <a:cs typeface="Georgia"/>
              </a:rPr>
              <a:t>Final: Happy Summer/Farewell Note from teacher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1652" y="3095149"/>
            <a:ext cx="7018888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latin typeface="HelloAbracadabra"/>
                <a:cs typeface="HelloAbracadabra"/>
              </a:rPr>
              <a:t>For our school and our class we’ve Got PRIDE.</a:t>
            </a:r>
          </a:p>
          <a:p>
            <a:r>
              <a:rPr lang="en-US" sz="2900" dirty="0" smtClean="0">
                <a:latin typeface="HelloAbracadabra"/>
                <a:cs typeface="HelloAbracadabra"/>
              </a:rPr>
              <a:t>Our love for them reaches wide!</a:t>
            </a:r>
          </a:p>
          <a:p>
            <a:r>
              <a:rPr lang="en-US" sz="2900" dirty="0" smtClean="0">
                <a:latin typeface="HelloAbracadabra"/>
                <a:cs typeface="HelloAbracadabra"/>
              </a:rPr>
              <a:t>Let’s show how much spirit we’ve got</a:t>
            </a:r>
          </a:p>
          <a:p>
            <a:r>
              <a:rPr lang="en-US" sz="2900" dirty="0" smtClean="0">
                <a:latin typeface="HelloAbracadabra"/>
                <a:cs typeface="HelloAbracadabra"/>
              </a:rPr>
              <a:t>By dressing up A LOT!</a:t>
            </a:r>
          </a:p>
          <a:p>
            <a:r>
              <a:rPr lang="en-US" sz="2900" dirty="0" smtClean="0">
                <a:latin typeface="HelloAbracadabra"/>
                <a:cs typeface="HelloAbracadabra"/>
              </a:rPr>
              <a:t>Whether dressing like our mascot or wearing our  school colors just right </a:t>
            </a:r>
          </a:p>
          <a:p>
            <a:r>
              <a:rPr lang="en-US" sz="2900" dirty="0" smtClean="0">
                <a:latin typeface="HelloAbracadabra"/>
                <a:cs typeface="HelloAbracadabra"/>
              </a:rPr>
              <a:t>Let’s make sure our SPIRIT shines bright! </a:t>
            </a:r>
          </a:p>
          <a:p>
            <a:r>
              <a:rPr lang="en-US" sz="2900" dirty="0" smtClean="0">
                <a:latin typeface="HelloAbracadabra"/>
                <a:cs typeface="HelloAbracadabra"/>
              </a:rPr>
              <a:t>During this scavenger hunt, make it known</a:t>
            </a:r>
          </a:p>
          <a:p>
            <a:r>
              <a:rPr lang="en-US" sz="2900" dirty="0" smtClean="0">
                <a:latin typeface="HelloAbracadabra"/>
                <a:cs typeface="HelloAbracadabra"/>
              </a:rPr>
              <a:t>All the fun we’ve had this year as we’ve grown! </a:t>
            </a:r>
          </a:p>
          <a:p>
            <a:r>
              <a:rPr lang="en-US" sz="2900" dirty="0" smtClean="0">
                <a:latin typeface="HelloAbracadabra"/>
                <a:cs typeface="HelloAbracadabra"/>
              </a:rPr>
              <a:t>If you see a classmate be sure to yell from afar </a:t>
            </a:r>
          </a:p>
          <a:p>
            <a:r>
              <a:rPr lang="en-US" sz="2900" dirty="0" smtClean="0">
                <a:latin typeface="HelloAbracadabra"/>
                <a:cs typeface="HelloAbracadabra"/>
              </a:rPr>
              <a:t>“Wahoo!! Happy Last Day! You’re a superstar!”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783948"/>
            <a:ext cx="7315200" cy="6817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latin typeface="HelloAbracadabra"/>
                <a:cs typeface="HelloAbracadabra"/>
              </a:rPr>
              <a:t>Now that you look the part, </a:t>
            </a:r>
          </a:p>
          <a:p>
            <a:r>
              <a:rPr lang="en-US" sz="2300" dirty="0" smtClean="0">
                <a:latin typeface="HelloAbracadabra"/>
                <a:cs typeface="HelloAbracadabra"/>
              </a:rPr>
              <a:t>You are all ready to start. </a:t>
            </a:r>
          </a:p>
          <a:p>
            <a:r>
              <a:rPr lang="en-US" sz="2300" dirty="0" smtClean="0">
                <a:latin typeface="HelloAbracadabra"/>
                <a:cs typeface="HelloAbracadabra"/>
              </a:rPr>
              <a:t>You’ve learned how to be a friend and no matter if near or far</a:t>
            </a:r>
          </a:p>
          <a:p>
            <a:r>
              <a:rPr lang="en-US" sz="2300" dirty="0" smtClean="0">
                <a:latin typeface="HelloAbracadabra"/>
                <a:cs typeface="HelloAbracadabra"/>
              </a:rPr>
              <a:t>The friends you’ve made this year are on par! </a:t>
            </a:r>
          </a:p>
          <a:p>
            <a:r>
              <a:rPr lang="en-US" sz="2300" dirty="0" smtClean="0">
                <a:latin typeface="HelloAbracadabra"/>
                <a:cs typeface="HelloAbracadabra"/>
              </a:rPr>
              <a:t>Show a classmate how much you care </a:t>
            </a:r>
          </a:p>
          <a:p>
            <a:r>
              <a:rPr lang="en-US" sz="2300" dirty="0" smtClean="0">
                <a:latin typeface="HelloAbracadabra"/>
                <a:cs typeface="HelloAbracadabra"/>
              </a:rPr>
              <a:t>By leaving them a note, activity, chalk art, or a bear.</a:t>
            </a:r>
          </a:p>
          <a:p>
            <a:r>
              <a:rPr lang="en-US" sz="2300" dirty="0" smtClean="0">
                <a:latin typeface="HelloAbracadabra"/>
                <a:cs typeface="HelloAbracadabra"/>
              </a:rPr>
              <a:t>Be sure to put some thought</a:t>
            </a:r>
          </a:p>
          <a:p>
            <a:r>
              <a:rPr lang="en-US" sz="2300" dirty="0" smtClean="0">
                <a:latin typeface="HelloAbracadabra"/>
                <a:cs typeface="HelloAbracadabra"/>
              </a:rPr>
              <a:t>Into telling them why you like them a lot </a:t>
            </a:r>
          </a:p>
          <a:p>
            <a:r>
              <a:rPr lang="en-US" sz="2300" dirty="0" smtClean="0">
                <a:latin typeface="HelloAbracadabra"/>
                <a:cs typeface="HelloAbracadabra"/>
              </a:rPr>
              <a:t>Think of what makes them special and cool</a:t>
            </a:r>
          </a:p>
          <a:p>
            <a:r>
              <a:rPr lang="en-US" sz="2300" dirty="0" smtClean="0">
                <a:latin typeface="HelloAbracadabra"/>
                <a:cs typeface="HelloAbracadabra"/>
              </a:rPr>
              <a:t>Perhaps something you know about them from school.</a:t>
            </a:r>
          </a:p>
          <a:p>
            <a:r>
              <a:rPr lang="en-US" sz="2300" dirty="0" smtClean="0">
                <a:latin typeface="HelloAbracadabra"/>
                <a:cs typeface="HelloAbracadabra"/>
              </a:rPr>
              <a:t>Have you heard of ding dong ditch?</a:t>
            </a:r>
          </a:p>
          <a:p>
            <a:r>
              <a:rPr lang="en-US" sz="2300" dirty="0" smtClean="0">
                <a:latin typeface="HelloAbracadabra"/>
                <a:cs typeface="HelloAbracadabra"/>
              </a:rPr>
              <a:t>Now’s the time and I hope there won’t be a glitch! </a:t>
            </a:r>
          </a:p>
          <a:p>
            <a:r>
              <a:rPr lang="en-US" sz="2300" dirty="0" smtClean="0">
                <a:latin typeface="HelloAbracadabra"/>
                <a:cs typeface="HelloAbracadabra"/>
              </a:rPr>
              <a:t>This morning, leave your gift on your classmates porch or driveway,</a:t>
            </a:r>
          </a:p>
          <a:p>
            <a:r>
              <a:rPr lang="en-US" sz="2300" dirty="0" smtClean="0">
                <a:latin typeface="HelloAbracadabra"/>
                <a:cs typeface="HelloAbracadabra"/>
              </a:rPr>
              <a:t>Ring their doorbell and then run away</a:t>
            </a:r>
          </a:p>
          <a:p>
            <a:r>
              <a:rPr lang="en-US" sz="2300" dirty="0" smtClean="0">
                <a:latin typeface="HelloAbracadabra"/>
                <a:cs typeface="HelloAbracadabra"/>
              </a:rPr>
              <a:t>We’ve missed each other deeply and now’s the time to share.</a:t>
            </a:r>
          </a:p>
          <a:p>
            <a:r>
              <a:rPr lang="en-US" sz="2300" dirty="0" smtClean="0">
                <a:latin typeface="HelloAbracadabra"/>
                <a:cs typeface="HelloAbracadabra"/>
              </a:rPr>
              <a:t>Our class would not be the same without your flair! </a:t>
            </a:r>
          </a:p>
          <a:p>
            <a:r>
              <a:rPr lang="en-US" sz="2300" dirty="0" smtClean="0">
                <a:latin typeface="HelloAbracadabra"/>
                <a:cs typeface="HelloAbracadabra"/>
              </a:rPr>
              <a:t>E-mail your teacher a picture of what you’ve done </a:t>
            </a:r>
          </a:p>
          <a:p>
            <a:r>
              <a:rPr lang="en-US" sz="2300" dirty="0" smtClean="0">
                <a:latin typeface="HelloAbracadabra"/>
                <a:cs typeface="HelloAbracadabra"/>
              </a:rPr>
              <a:t>That way she knows the fun has begun!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862323"/>
            <a:ext cx="73152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loAbracadabra"/>
                <a:cs typeface="HelloAbracadabra"/>
              </a:rPr>
              <a:t>The things you’ve done this year have been neat!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I believe it’s time you deserve a real treat!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For your next stop, 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I hope you will like the place a lot!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Head on over to _______________ for a special surprise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When you get there look around with your eyes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When you spy the gift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Be sure to be swift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But also remember to take your turn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and use the manners you consistently learn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Go up one at a time to grab a cookie and a sign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You may need to stand far apart in a line.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After you get it, head back to your car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These are the yummiest cookies by far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But wait! Do not eat your cookie just yet!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There is one last task that you must not forget!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5146" y="3243311"/>
            <a:ext cx="67940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loAbracadabra"/>
                <a:cs typeface="HelloAbracadabra"/>
              </a:rPr>
              <a:t>You’ve worked hard and had fun this year.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Now, it is time for us to make a cheers!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Head over to the place where it all started.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The place many of us wish we never had parted.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Pull into the drive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and think of something from this year that made you thrive. 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With the school in the background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Grab the treat and sign that you found. 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Smile big and take a photo 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to celebrate all the ways you did grow! 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Share your photo with your teacher and classmates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Because we all think that you are great!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264709"/>
            <a:ext cx="73152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loAbracadabra"/>
                <a:cs typeface="HelloAbracadabra"/>
              </a:rPr>
              <a:t>While the hunt has come to an end,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Know the following is not pretend...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I was truly the luckiest teacher to get to have you in my class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I hope that you had an absolute blast! 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You made my day with your fun stories and bright smile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I know you will go far due to your hardworking style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If you ever get in a bind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I hope you remember you are so smart, friendly and kind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In the future, be sure to stop by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Even if it is just to say “hi”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You and your family will be in my heart forever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I wish you luck with anything you choose to endeavor!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I hope your summer is great</a:t>
            </a:r>
          </a:p>
          <a:p>
            <a:r>
              <a:rPr lang="en-US" sz="2400" dirty="0" smtClean="0">
                <a:latin typeface="HelloAbracadabra"/>
                <a:cs typeface="HelloAbracadabra"/>
              </a:rPr>
              <a:t>Filled with fun, adventures, and time to create </a:t>
            </a:r>
            <a:r>
              <a:rPr lang="en-US" sz="2400" dirty="0" smtClean="0">
                <a:latin typeface="HelloAbracadabra"/>
                <a:cs typeface="HelloAbracadabra"/>
                <a:sym typeface="Wingdings"/>
              </a:rPr>
              <a:t></a:t>
            </a:r>
            <a:endParaRPr lang="en-US" sz="2400" dirty="0" smtClean="0">
              <a:latin typeface="HelloAbracadabra"/>
              <a:cs typeface="HelloAbracadabra"/>
            </a:endParaRPr>
          </a:p>
          <a:p>
            <a:r>
              <a:rPr lang="en-US" sz="2400" dirty="0" smtClean="0">
                <a:latin typeface="HelloAbracadabra"/>
                <a:cs typeface="HelloAbracadabra"/>
                <a:sym typeface="Wingdings"/>
              </a:rPr>
              <a:t>Love,</a:t>
            </a:r>
          </a:p>
          <a:p>
            <a:r>
              <a:rPr lang="en-US" sz="2400" dirty="0" smtClean="0">
                <a:latin typeface="HelloAbracadabra"/>
                <a:cs typeface="HelloAbracadabra"/>
                <a:sym typeface="Wingdings"/>
              </a:rPr>
              <a:t>Your Teacher</a:t>
            </a:r>
            <a:endParaRPr lang="en-US" sz="2400" dirty="0" smtClean="0">
              <a:latin typeface="HelloAbracadabra"/>
              <a:cs typeface="HelloAbracadab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863</Words>
  <Application>Microsoft Macintosh PowerPoint</Application>
  <PresentationFormat>Custom</PresentationFormat>
  <Paragraphs>81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Rieck</dc:creator>
  <cp:lastModifiedBy>Andrea Rieck</cp:lastModifiedBy>
  <cp:revision>6</cp:revision>
  <cp:lastPrinted>2020-05-18T00:27:01Z</cp:lastPrinted>
  <dcterms:created xsi:type="dcterms:W3CDTF">2020-05-19T02:07:30Z</dcterms:created>
  <dcterms:modified xsi:type="dcterms:W3CDTF">2020-05-19T02:33:14Z</dcterms:modified>
</cp:coreProperties>
</file>